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74" r:id="rId10"/>
    <p:sldId id="265" r:id="rId11"/>
    <p:sldId id="266" r:id="rId12"/>
    <p:sldId id="275" r:id="rId13"/>
    <p:sldId id="276" r:id="rId14"/>
    <p:sldId id="269" r:id="rId15"/>
    <p:sldId id="270" r:id="rId16"/>
    <p:sldId id="277" r:id="rId17"/>
    <p:sldId id="27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12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9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77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1189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64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15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13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6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99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42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53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7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60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2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30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4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EEDDE-0501-4246-A35B-13395AD2864B}" type="datetimeFigureOut">
              <a:rPr lang="en-US" smtClean="0"/>
              <a:t>9/20/19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E0DD-9F46-4AD4-B055-12E77CCF5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2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828800"/>
            <a:ext cx="7772400" cy="1295400"/>
          </a:xfrm>
        </p:spPr>
        <p:txBody>
          <a:bodyPr>
            <a:normAutofit/>
          </a:bodyPr>
          <a:lstStyle/>
          <a:p>
            <a:pPr marL="182880" algn="ctr"/>
            <a:r>
              <a:rPr lang="zh-TW" altLang="en-US" b="1" dirty="0">
                <a:latin typeface="DFKai-SB" pitchFamily="65" charset="-120"/>
                <a:ea typeface="DFKai-SB" pitchFamily="65" charset="-120"/>
              </a:rPr>
              <a:t>感謝天父恩慈</a:t>
            </a:r>
            <a:endParaRPr lang="en-US" b="1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00400"/>
            <a:ext cx="9144000" cy="3048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Candara" pitchFamily="34" charset="0"/>
              </a:rPr>
              <a:t>Heavenly Father For Thy Grace</a:t>
            </a:r>
          </a:p>
        </p:txBody>
      </p:sp>
    </p:spTree>
    <p:extLst>
      <p:ext uri="{BB962C8B-B14F-4D97-AF65-F5344CB8AC3E}">
        <p14:creationId xmlns:p14="http://schemas.microsoft.com/office/powerpoint/2010/main" val="3887418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90600"/>
            <a:ext cx="9144000" cy="46482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6300" b="1" dirty="0">
                <a:latin typeface="Candara" pitchFamily="34" charset="0"/>
                <a:ea typeface="DFKai-SB" pitchFamily="65" charset="-120"/>
              </a:rPr>
              <a:t>不可欺瞞上帝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    M-thang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6300" b="1" dirty="0">
                <a:latin typeface="Candara" pitchFamily="34" charset="0"/>
                <a:ea typeface="DFKai-SB" pitchFamily="65" charset="-120"/>
              </a:rPr>
              <a:t>      將當獻的物留下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he,</a:t>
            </a: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800" b="1" dirty="0">
                <a:latin typeface="Candara" pitchFamily="34" charset="0"/>
                <a:ea typeface="DFKai-SB" pitchFamily="65" charset="-120"/>
              </a:rPr>
              <a:t>God we should not deceive,</a:t>
            </a:r>
          </a:p>
          <a:p>
            <a:pPr algn="ctr"/>
            <a:r>
              <a:rPr lang="en-US" sz="3800" b="1" dirty="0">
                <a:latin typeface="Candara" pitchFamily="34" charset="0"/>
                <a:ea typeface="DFKai-SB" pitchFamily="65" charset="-120"/>
              </a:rPr>
              <a:t>Holding back our treasure store:</a:t>
            </a:r>
          </a:p>
        </p:txBody>
      </p:sp>
    </p:spTree>
    <p:extLst>
      <p:ext uri="{BB962C8B-B14F-4D97-AF65-F5344CB8AC3E}">
        <p14:creationId xmlns:p14="http://schemas.microsoft.com/office/powerpoint/2010/main" val="726483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90600"/>
            <a:ext cx="9144000" cy="46482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zh-TW" altLang="en-US" sz="6300" b="1" dirty="0">
                <a:latin typeface="Candara" pitchFamily="34" charset="0"/>
                <a:ea typeface="DFKai-SB" pitchFamily="65" charset="-120"/>
              </a:rPr>
              <a:t>有時所受損失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U- 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 so- 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 sun- sit, </a:t>
            </a:r>
          </a:p>
          <a:p>
            <a:pPr algn="ctr"/>
            <a:r>
              <a:rPr lang="zh-TW" altLang="en-US" sz="6300" b="1" dirty="0">
                <a:latin typeface="Candara" pitchFamily="34" charset="0"/>
                <a:ea typeface="DFKai-SB" pitchFamily="65" charset="-120"/>
              </a:rPr>
              <a:t>是由未還主的債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Si 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 be 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heng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 Chu  e 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.</a:t>
            </a:r>
            <a:endParaRPr lang="en-US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800" b="1" dirty="0">
                <a:latin typeface="Candara" pitchFamily="34" charset="0"/>
                <a:ea typeface="DFKai-SB" pitchFamily="65" charset="-120"/>
              </a:rPr>
              <a:t>We turn our gain to loss </a:t>
            </a:r>
          </a:p>
          <a:p>
            <a:pPr algn="ctr"/>
            <a:r>
              <a:rPr lang="en-US" sz="3800" b="1" dirty="0">
                <a:latin typeface="Candara" pitchFamily="34" charset="0"/>
                <a:ea typeface="DFKai-SB" pitchFamily="65" charset="-120"/>
              </a:rPr>
              <a:t>If our debts to God ignore.</a:t>
            </a:r>
          </a:p>
        </p:txBody>
      </p:sp>
    </p:spTree>
    <p:extLst>
      <p:ext uri="{BB962C8B-B14F-4D97-AF65-F5344CB8AC3E}">
        <p14:creationId xmlns:p14="http://schemas.microsoft.com/office/powerpoint/2010/main" val="1231355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800" b="1" dirty="0"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800" b="1" dirty="0">
                <a:latin typeface="Candara" pitchFamily="34" charset="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不論金銀財物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  Put-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-gun, chai-but,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將什份一獻出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chap-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-chit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chhut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Whatever we possess,</a:t>
            </a:r>
            <a:endParaRPr lang="en-US" altLang="zh-TW" sz="5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One-tenth we gladly give;</a:t>
            </a:r>
            <a:endParaRPr lang="en-US" sz="58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6518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09600"/>
            <a:ext cx="9144000" cy="5715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如此表示報答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An-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piau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tap,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  願我主歡喜鑒納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-lap.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Our thanks to God to show,</a:t>
            </a:r>
            <a:endParaRPr lang="en-US" altLang="zh-TW" sz="5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May the Lord our gifts receive.</a:t>
            </a:r>
            <a:endParaRPr lang="en-US" sz="58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2055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09600"/>
            <a:ext cx="9144000" cy="57912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主有至寶應允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Chu  u  chi-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un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63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所說各句都會準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So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tak-ku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chun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800" b="1" dirty="0">
                <a:latin typeface="Candara" pitchFamily="34" charset="0"/>
                <a:ea typeface="DFKai-SB" pitchFamily="65" charset="-120"/>
              </a:rPr>
              <a:t>God’s precious promises,</a:t>
            </a:r>
          </a:p>
          <a:p>
            <a:pPr algn="ctr"/>
            <a:r>
              <a:rPr lang="en-US" sz="3800" b="1" dirty="0" err="1"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sz="3800" b="1" dirty="0">
                <a:latin typeface="Candara" pitchFamily="34" charset="0"/>
                <a:ea typeface="DFKai-SB" pitchFamily="65" charset="-120"/>
              </a:rPr>
              <a:t> one He will fulfill</a:t>
            </a:r>
          </a:p>
        </p:txBody>
      </p:sp>
    </p:spTree>
    <p:extLst>
      <p:ext uri="{BB962C8B-B14F-4D97-AF65-F5344CB8AC3E}">
        <p14:creationId xmlns:p14="http://schemas.microsoft.com/office/powerpoint/2010/main" val="4214922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90600"/>
            <a:ext cx="9144000" cy="46482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zh-TW" altLang="en-US" sz="6300" b="1" dirty="0">
                <a:latin typeface="Candara" pitchFamily="34" charset="0"/>
                <a:ea typeface="DFKai-SB" pitchFamily="65" charset="-120"/>
              </a:rPr>
              <a:t>   若獻什份一份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  Na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chap-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-chit-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hun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6300" b="1" dirty="0">
                <a:latin typeface="Candara" pitchFamily="34" charset="0"/>
                <a:ea typeface="DFKai-SB" pitchFamily="65" charset="-120"/>
              </a:rPr>
              <a:t>天開降福到有餘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800" b="1" baseline="30000" dirty="0"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chhun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800" b="1" baseline="300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800" b="1" dirty="0">
                <a:latin typeface="Candara" pitchFamily="34" charset="0"/>
                <a:ea typeface="DFKai-SB" pitchFamily="65" charset="-120"/>
              </a:rPr>
              <a:t>One-tenth to Him we give,</a:t>
            </a:r>
          </a:p>
          <a:p>
            <a:pPr algn="ctr"/>
            <a:r>
              <a:rPr lang="en-US" sz="3800" b="1" dirty="0">
                <a:latin typeface="Candara" pitchFamily="34" charset="0"/>
                <a:ea typeface="DFKai-SB" pitchFamily="65" charset="-120"/>
              </a:rPr>
              <a:t>God our hearts with joy will fill.</a:t>
            </a:r>
          </a:p>
        </p:txBody>
      </p:sp>
    </p:spTree>
    <p:extLst>
      <p:ext uri="{BB962C8B-B14F-4D97-AF65-F5344CB8AC3E}">
        <p14:creationId xmlns:p14="http://schemas.microsoft.com/office/powerpoint/2010/main" val="3659102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800" b="1" dirty="0"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800" b="1" dirty="0">
                <a:latin typeface="Candara" pitchFamily="34" charset="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不論金銀財物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  Put-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-gun, chai-but,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將什份一獻出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chap-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-chit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chhut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Whatever we possess,</a:t>
            </a:r>
            <a:endParaRPr lang="en-US" altLang="zh-TW" sz="5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One-tenth we gladly give;</a:t>
            </a:r>
            <a:endParaRPr lang="en-US" sz="58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8212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09600"/>
            <a:ext cx="9144000" cy="5715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如此表示報答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An-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piau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tap,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  願我主歡喜鑒納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-lap.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Our thanks to God to show,</a:t>
            </a:r>
            <a:endParaRPr lang="en-US" altLang="zh-TW" sz="5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May the Lord our gifts receive.</a:t>
            </a:r>
            <a:endParaRPr lang="en-US" sz="58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3774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33400"/>
            <a:ext cx="9144000" cy="51054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感謝天父恩慈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Kam-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latin typeface="DFKai-SB" pitchFamily="65" charset="-120"/>
                <a:ea typeface="DFKai-SB" pitchFamily="65" charset="-120"/>
              </a:rPr>
              <a:t> 各樣福氣祢賞賜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Tak-iu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Li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–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Praise we the Father’s love,</a:t>
            </a: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Countless, joys to us He brings:</a:t>
            </a:r>
            <a:endParaRPr lang="en-US" sz="58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48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90600"/>
            <a:ext cx="9144000" cy="46482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zh-TW" altLang="en-US" sz="6300" b="1" dirty="0">
                <a:latin typeface="Candara" pitchFamily="34" charset="0"/>
                <a:ea typeface="DFKai-SB" pitchFamily="65" charset="-120"/>
              </a:rPr>
              <a:t>我今心滿意足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Goa ta</a:t>
            </a:r>
            <a:r>
              <a:rPr lang="en-US" altLang="zh-TW" sz="3800" b="1" baseline="30000" dirty="0"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sim- moa,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chiok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800" b="1" baseline="300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6300" b="1" dirty="0">
                <a:latin typeface="Candara" pitchFamily="34" charset="0"/>
                <a:ea typeface="DFKai-SB" pitchFamily="65" charset="-120"/>
              </a:rPr>
              <a:t>  將什份一獻給主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chap-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-chit </a:t>
            </a:r>
            <a:r>
              <a:rPr lang="en-US" altLang="zh-TW" sz="3800" b="1" dirty="0" err="1"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 ho Chu.</a:t>
            </a: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800" b="1" dirty="0">
                <a:latin typeface="Candara" pitchFamily="34" charset="0"/>
                <a:ea typeface="DFKai-SB" pitchFamily="65" charset="-120"/>
              </a:rPr>
              <a:t>Our hearts in gratitude</a:t>
            </a:r>
          </a:p>
          <a:p>
            <a:pPr algn="ctr"/>
            <a:r>
              <a:rPr lang="en-US" sz="3800" b="1" dirty="0">
                <a:latin typeface="Candara" pitchFamily="34" charset="0"/>
                <a:ea typeface="DFKai-SB" pitchFamily="65" charset="-120"/>
              </a:rPr>
              <a:t>with one tenth make offerings.</a:t>
            </a:r>
          </a:p>
        </p:txBody>
      </p:sp>
    </p:spTree>
    <p:extLst>
      <p:ext uri="{BB962C8B-B14F-4D97-AF65-F5344CB8AC3E}">
        <p14:creationId xmlns:p14="http://schemas.microsoft.com/office/powerpoint/2010/main" val="4018536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800" b="1" dirty="0"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800" b="1" dirty="0">
                <a:latin typeface="Candara" pitchFamily="34" charset="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不論金銀財物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Put-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-gun, chai-but,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將什份一獻出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chap-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-chit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chhut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Whatever we possess,</a:t>
            </a:r>
            <a:endParaRPr lang="en-US" altLang="zh-TW" sz="5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One-tenth we gladly give;</a:t>
            </a:r>
            <a:endParaRPr lang="en-US" sz="58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6520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09600"/>
            <a:ext cx="9144000" cy="5715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如此表示報答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An-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piau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tap,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 願我主歡喜鑒納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-lap.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Our thanks to God to show,</a:t>
            </a:r>
            <a:endParaRPr lang="en-US" altLang="zh-TW" sz="5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May the Lord our gifts receive.</a:t>
            </a:r>
            <a:endParaRPr lang="en-US" sz="58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1797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09600"/>
            <a:ext cx="9144000" cy="5181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我受無數大恩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un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答謝應該當誠懇</a:t>
            </a:r>
            <a:r>
              <a:rPr lang="zh-TW" altLang="en-US" sz="38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Tap-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eng-kai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seng-khun</a:t>
            </a:r>
            <a:r>
              <a:rPr lang="en-US" altLang="zh-TW" sz="38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800" b="1" dirty="0">
                <a:latin typeface="Candara" pitchFamily="34" charset="0"/>
                <a:ea typeface="DFKai-SB" pitchFamily="65" charset="-120"/>
              </a:rPr>
              <a:t>O God such grace invokes</a:t>
            </a:r>
          </a:p>
          <a:p>
            <a:pPr algn="ctr"/>
            <a:r>
              <a:rPr lang="en-US" sz="3800" b="1" dirty="0">
                <a:latin typeface="Candara" pitchFamily="34" charset="0"/>
                <a:ea typeface="DFKai-SB" pitchFamily="65" charset="-120"/>
              </a:rPr>
              <a:t>Our devout sincerity:</a:t>
            </a:r>
          </a:p>
        </p:txBody>
      </p:sp>
    </p:spTree>
    <p:extLst>
      <p:ext uri="{BB962C8B-B14F-4D97-AF65-F5344CB8AC3E}">
        <p14:creationId xmlns:p14="http://schemas.microsoft.com/office/powerpoint/2010/main" val="1527609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990600"/>
            <a:ext cx="9144000" cy="5257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今獻小可禮物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le-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 萬份報答未一份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Ban-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tap be chit-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Our trivial </a:t>
            </a:r>
            <a:r>
              <a:rPr lang="en-US" sz="3500" b="1" dirty="0" err="1">
                <a:latin typeface="Candara" pitchFamily="34" charset="0"/>
                <a:ea typeface="DFKai-SB" pitchFamily="65" charset="-120"/>
              </a:rPr>
              <a:t>off’rings</a:t>
            </a:r>
            <a:r>
              <a:rPr lang="en-US" sz="3500" b="1" dirty="0">
                <a:latin typeface="Candara" pitchFamily="34" charset="0"/>
                <a:ea typeface="DFKai-SB" pitchFamily="65" charset="-120"/>
              </a:rPr>
              <a:t> are </a:t>
            </a: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But a token gift to thee.</a:t>
            </a:r>
            <a:endParaRPr lang="en-US" sz="58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0518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800" b="1" dirty="0"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800" b="1" dirty="0">
                <a:latin typeface="Candara" pitchFamily="34" charset="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不論金銀財物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Put-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-gun, chai-but,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將什份一獻出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chap-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-chit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chhut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Whatever we possess,</a:t>
            </a:r>
            <a:endParaRPr lang="en-US" altLang="zh-TW" sz="5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One-tenth we gladly give;</a:t>
            </a:r>
            <a:endParaRPr lang="en-US" sz="58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3800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09600"/>
            <a:ext cx="9144000" cy="5715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如此表示報答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An-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piau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 tap,</a:t>
            </a:r>
          </a:p>
          <a:p>
            <a:pPr algn="ctr"/>
            <a:r>
              <a:rPr lang="zh-TW" altLang="en-US" sz="5800" b="1" dirty="0">
                <a:latin typeface="Candara" pitchFamily="34" charset="0"/>
                <a:ea typeface="DFKai-SB" pitchFamily="65" charset="-120"/>
              </a:rPr>
              <a:t> 願我主歡喜鑒納</a:t>
            </a:r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-lap.</a:t>
            </a:r>
            <a:endParaRPr lang="en-US" altLang="zh-TW" sz="3500" b="1" baseline="300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Our thanks to God to show,</a:t>
            </a:r>
            <a:endParaRPr lang="en-US" altLang="zh-TW" sz="5800" b="1" dirty="0"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latin typeface="Candara" pitchFamily="34" charset="0"/>
                <a:ea typeface="DFKai-SB" pitchFamily="65" charset="-120"/>
              </a:rPr>
              <a:t>May the Lord our gifts receive.</a:t>
            </a:r>
            <a:endParaRPr lang="en-US" sz="5800" b="1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188896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154</TotalTime>
  <Words>600</Words>
  <Application>Microsoft Macintosh PowerPoint</Application>
  <PresentationFormat>Widescreen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Century Gothic</vt:lpstr>
      <vt:lpstr>Vapor Trail</vt:lpstr>
      <vt:lpstr>感謝天父恩慈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感謝天父恩慈</dc:title>
  <dc:creator>GGC Tech</dc:creator>
  <cp:lastModifiedBy>MIS GGC</cp:lastModifiedBy>
  <cp:revision>28</cp:revision>
  <dcterms:created xsi:type="dcterms:W3CDTF">2016-10-21T10:00:57Z</dcterms:created>
  <dcterms:modified xsi:type="dcterms:W3CDTF">2019-09-20T07:08:01Z</dcterms:modified>
</cp:coreProperties>
</file>